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5" r:id="rId9"/>
    <p:sldId id="266" r:id="rId10"/>
    <p:sldId id="267" r:id="rId11"/>
    <p:sldId id="260" r:id="rId12"/>
    <p:sldId id="268" r:id="rId13"/>
    <p:sldId id="261" r:id="rId14"/>
    <p:sldId id="270" r:id="rId15"/>
    <p:sldId id="271" r:id="rId16"/>
    <p:sldId id="272" r:id="rId17"/>
    <p:sldId id="280" r:id="rId18"/>
    <p:sldId id="281" r:id="rId19"/>
    <p:sldId id="273" r:id="rId20"/>
    <p:sldId id="276" r:id="rId21"/>
    <p:sldId id="274" r:id="rId22"/>
    <p:sldId id="278" r:id="rId23"/>
    <p:sldId id="277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75AF57-E60F-4386-AFBD-3630D58387F2}" v="1" dt="2022-10-06T00:17:27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11386B-0EE6-441C-9E0C-183486EA3F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10057-B3CC-41A3-8FD7-C1AFAE0EBE21}">
      <dgm:prSet/>
      <dgm:spPr/>
      <dgm:t>
        <a:bodyPr/>
        <a:lstStyle/>
        <a:p>
          <a:r>
            <a:rPr lang="en-MY"/>
            <a:t>Have a good concept</a:t>
          </a:r>
          <a:endParaRPr lang="en-US"/>
        </a:p>
      </dgm:t>
    </dgm:pt>
    <dgm:pt modelId="{D1E5F394-FBD1-4000-9FD9-18DBF4F559B6}" type="parTrans" cxnId="{7ED15E61-2740-4EE2-8AB6-F7BF8622DED0}">
      <dgm:prSet/>
      <dgm:spPr/>
      <dgm:t>
        <a:bodyPr/>
        <a:lstStyle/>
        <a:p>
          <a:endParaRPr lang="en-US"/>
        </a:p>
      </dgm:t>
    </dgm:pt>
    <dgm:pt modelId="{7AD438D8-C0E4-41D5-B8D1-F0FB754D47F2}" type="sibTrans" cxnId="{7ED15E61-2740-4EE2-8AB6-F7BF8622DED0}">
      <dgm:prSet/>
      <dgm:spPr/>
      <dgm:t>
        <a:bodyPr/>
        <a:lstStyle/>
        <a:p>
          <a:endParaRPr lang="en-US"/>
        </a:p>
      </dgm:t>
    </dgm:pt>
    <dgm:pt modelId="{E3A15AB9-319E-44AB-BFC5-F4DFDB7B5F6C}">
      <dgm:prSet/>
      <dgm:spPr/>
      <dgm:t>
        <a:bodyPr/>
        <a:lstStyle/>
        <a:p>
          <a:r>
            <a:rPr lang="en-US"/>
            <a:t>Have a clear layout idea</a:t>
          </a:r>
        </a:p>
      </dgm:t>
    </dgm:pt>
    <dgm:pt modelId="{765FA10D-D056-49AE-BCC0-0269E0B608C6}" type="parTrans" cxnId="{EFE5D581-24DF-46F7-ADD1-8286BA93ED93}">
      <dgm:prSet/>
      <dgm:spPr/>
      <dgm:t>
        <a:bodyPr/>
        <a:lstStyle/>
        <a:p>
          <a:endParaRPr lang="en-US"/>
        </a:p>
      </dgm:t>
    </dgm:pt>
    <dgm:pt modelId="{3198C069-1D91-47B0-A25C-3BB186B4E30F}" type="sibTrans" cxnId="{EFE5D581-24DF-46F7-ADD1-8286BA93ED93}">
      <dgm:prSet/>
      <dgm:spPr/>
      <dgm:t>
        <a:bodyPr/>
        <a:lstStyle/>
        <a:p>
          <a:endParaRPr lang="en-US"/>
        </a:p>
      </dgm:t>
    </dgm:pt>
    <dgm:pt modelId="{D7CF8497-A144-4F59-95F8-754C616A46F4}">
      <dgm:prSet/>
      <dgm:spPr/>
      <dgm:t>
        <a:bodyPr/>
        <a:lstStyle/>
        <a:p>
          <a:r>
            <a:rPr lang="en-US"/>
            <a:t>have a sense of fashion</a:t>
          </a:r>
        </a:p>
      </dgm:t>
    </dgm:pt>
    <dgm:pt modelId="{A8CA8C54-4B82-4648-9A21-693D7B910BA0}" type="parTrans" cxnId="{FCAC8852-DABE-4BB7-B75A-7B4CF0905B33}">
      <dgm:prSet/>
      <dgm:spPr/>
      <dgm:t>
        <a:bodyPr/>
        <a:lstStyle/>
        <a:p>
          <a:endParaRPr lang="en-US"/>
        </a:p>
      </dgm:t>
    </dgm:pt>
    <dgm:pt modelId="{0E9F93B8-FF2E-46FF-B5E8-768723E2D89F}" type="sibTrans" cxnId="{FCAC8852-DABE-4BB7-B75A-7B4CF0905B33}">
      <dgm:prSet/>
      <dgm:spPr/>
      <dgm:t>
        <a:bodyPr/>
        <a:lstStyle/>
        <a:p>
          <a:endParaRPr lang="en-US"/>
        </a:p>
      </dgm:t>
    </dgm:pt>
    <dgm:pt modelId="{F93B3675-B9E3-4B06-AEA0-35F20DDAB57A}" type="pres">
      <dgm:prSet presAssocID="{1111386B-0EE6-441C-9E0C-183486EA3FF7}" presName="root" presStyleCnt="0">
        <dgm:presLayoutVars>
          <dgm:dir/>
          <dgm:resizeHandles val="exact"/>
        </dgm:presLayoutVars>
      </dgm:prSet>
      <dgm:spPr/>
    </dgm:pt>
    <dgm:pt modelId="{68E7FE83-6A2B-4444-A10F-141BBAF51065}" type="pres">
      <dgm:prSet presAssocID="{C7710057-B3CC-41A3-8FD7-C1AFAE0EBE21}" presName="compNode" presStyleCnt="0"/>
      <dgm:spPr/>
    </dgm:pt>
    <dgm:pt modelId="{3069DA9E-B1E7-4C82-83FE-88D09232B66A}" type="pres">
      <dgm:prSet presAssocID="{C7710057-B3CC-41A3-8FD7-C1AFAE0EBE21}" presName="bgRect" presStyleLbl="bgShp" presStyleIdx="0" presStyleCnt="3"/>
      <dgm:spPr/>
    </dgm:pt>
    <dgm:pt modelId="{DA6309E1-F81E-4E58-966A-94E0FDB7CBBE}" type="pres">
      <dgm:prSet presAssocID="{C7710057-B3CC-41A3-8FD7-C1AFAE0EBE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FC85B6-45EB-4BAD-856E-1916684DE22C}" type="pres">
      <dgm:prSet presAssocID="{C7710057-B3CC-41A3-8FD7-C1AFAE0EBE21}" presName="spaceRect" presStyleCnt="0"/>
      <dgm:spPr/>
    </dgm:pt>
    <dgm:pt modelId="{4F1A28A8-DAE1-4D23-AEF6-3FDD90A4F5A2}" type="pres">
      <dgm:prSet presAssocID="{C7710057-B3CC-41A3-8FD7-C1AFAE0EBE21}" presName="parTx" presStyleLbl="revTx" presStyleIdx="0" presStyleCnt="3">
        <dgm:presLayoutVars>
          <dgm:chMax val="0"/>
          <dgm:chPref val="0"/>
        </dgm:presLayoutVars>
      </dgm:prSet>
      <dgm:spPr/>
    </dgm:pt>
    <dgm:pt modelId="{61731FAB-E63F-4987-A82E-41A247605F94}" type="pres">
      <dgm:prSet presAssocID="{7AD438D8-C0E4-41D5-B8D1-F0FB754D47F2}" presName="sibTrans" presStyleCnt="0"/>
      <dgm:spPr/>
    </dgm:pt>
    <dgm:pt modelId="{2BDC9801-B7D3-407A-A932-BA619B38546F}" type="pres">
      <dgm:prSet presAssocID="{E3A15AB9-319E-44AB-BFC5-F4DFDB7B5F6C}" presName="compNode" presStyleCnt="0"/>
      <dgm:spPr/>
    </dgm:pt>
    <dgm:pt modelId="{9713AF73-6654-4102-8CAB-D0185F1BBDCC}" type="pres">
      <dgm:prSet presAssocID="{E3A15AB9-319E-44AB-BFC5-F4DFDB7B5F6C}" presName="bgRect" presStyleLbl="bgShp" presStyleIdx="1" presStyleCnt="3"/>
      <dgm:spPr/>
    </dgm:pt>
    <dgm:pt modelId="{56581C0C-6C17-49E6-B91D-A525954986C3}" type="pres">
      <dgm:prSet presAssocID="{E3A15AB9-319E-44AB-BFC5-F4DFDB7B5F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D2BA27F-1B64-4CB1-B7AF-E06F80DCC96B}" type="pres">
      <dgm:prSet presAssocID="{E3A15AB9-319E-44AB-BFC5-F4DFDB7B5F6C}" presName="spaceRect" presStyleCnt="0"/>
      <dgm:spPr/>
    </dgm:pt>
    <dgm:pt modelId="{E260D898-D37D-4C12-BCED-C2A6E8A76B58}" type="pres">
      <dgm:prSet presAssocID="{E3A15AB9-319E-44AB-BFC5-F4DFDB7B5F6C}" presName="parTx" presStyleLbl="revTx" presStyleIdx="1" presStyleCnt="3">
        <dgm:presLayoutVars>
          <dgm:chMax val="0"/>
          <dgm:chPref val="0"/>
        </dgm:presLayoutVars>
      </dgm:prSet>
      <dgm:spPr/>
    </dgm:pt>
    <dgm:pt modelId="{4E45D5C8-22B9-48BC-8193-78EDDB43D83A}" type="pres">
      <dgm:prSet presAssocID="{3198C069-1D91-47B0-A25C-3BB186B4E30F}" presName="sibTrans" presStyleCnt="0"/>
      <dgm:spPr/>
    </dgm:pt>
    <dgm:pt modelId="{00A5E82A-FECE-4B1B-A9D1-2CC33B06EE1B}" type="pres">
      <dgm:prSet presAssocID="{D7CF8497-A144-4F59-95F8-754C616A46F4}" presName="compNode" presStyleCnt="0"/>
      <dgm:spPr/>
    </dgm:pt>
    <dgm:pt modelId="{FD5510FC-DCFE-42F9-9EE8-74F707FC56D9}" type="pres">
      <dgm:prSet presAssocID="{D7CF8497-A144-4F59-95F8-754C616A46F4}" presName="bgRect" presStyleLbl="bgShp" presStyleIdx="2" presStyleCnt="3"/>
      <dgm:spPr/>
    </dgm:pt>
    <dgm:pt modelId="{90234107-97E2-42E1-B9FB-F7BDCD6DBB06}" type="pres">
      <dgm:prSet presAssocID="{D7CF8497-A144-4F59-95F8-754C616A46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ess"/>
        </a:ext>
      </dgm:extLst>
    </dgm:pt>
    <dgm:pt modelId="{5A3B1DD8-A288-496C-8BE6-5D6381106EFF}" type="pres">
      <dgm:prSet presAssocID="{D7CF8497-A144-4F59-95F8-754C616A46F4}" presName="spaceRect" presStyleCnt="0"/>
      <dgm:spPr/>
    </dgm:pt>
    <dgm:pt modelId="{6A3233E3-8064-4DAB-92E6-ABA643D7063C}" type="pres">
      <dgm:prSet presAssocID="{D7CF8497-A144-4F59-95F8-754C616A46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ED29832-F323-4754-AB6C-885FD7B35B5F}" type="presOf" srcId="{D7CF8497-A144-4F59-95F8-754C616A46F4}" destId="{6A3233E3-8064-4DAB-92E6-ABA643D7063C}" srcOrd="0" destOrd="0" presId="urn:microsoft.com/office/officeart/2018/2/layout/IconVerticalSolidList"/>
    <dgm:cxn modelId="{E5ECBE60-ED9B-4D46-914F-029DF2AA3C19}" type="presOf" srcId="{C7710057-B3CC-41A3-8FD7-C1AFAE0EBE21}" destId="{4F1A28A8-DAE1-4D23-AEF6-3FDD90A4F5A2}" srcOrd="0" destOrd="0" presId="urn:microsoft.com/office/officeart/2018/2/layout/IconVerticalSolidList"/>
    <dgm:cxn modelId="{7ED15E61-2740-4EE2-8AB6-F7BF8622DED0}" srcId="{1111386B-0EE6-441C-9E0C-183486EA3FF7}" destId="{C7710057-B3CC-41A3-8FD7-C1AFAE0EBE21}" srcOrd="0" destOrd="0" parTransId="{D1E5F394-FBD1-4000-9FD9-18DBF4F559B6}" sibTransId="{7AD438D8-C0E4-41D5-B8D1-F0FB754D47F2}"/>
    <dgm:cxn modelId="{FCAC8852-DABE-4BB7-B75A-7B4CF0905B33}" srcId="{1111386B-0EE6-441C-9E0C-183486EA3FF7}" destId="{D7CF8497-A144-4F59-95F8-754C616A46F4}" srcOrd="2" destOrd="0" parTransId="{A8CA8C54-4B82-4648-9A21-693D7B910BA0}" sibTransId="{0E9F93B8-FF2E-46FF-B5E8-768723E2D89F}"/>
    <dgm:cxn modelId="{81D96E7E-FD8B-4083-A686-0AECD7FE04E9}" type="presOf" srcId="{E3A15AB9-319E-44AB-BFC5-F4DFDB7B5F6C}" destId="{E260D898-D37D-4C12-BCED-C2A6E8A76B58}" srcOrd="0" destOrd="0" presId="urn:microsoft.com/office/officeart/2018/2/layout/IconVerticalSolidList"/>
    <dgm:cxn modelId="{EFE5D581-24DF-46F7-ADD1-8286BA93ED93}" srcId="{1111386B-0EE6-441C-9E0C-183486EA3FF7}" destId="{E3A15AB9-319E-44AB-BFC5-F4DFDB7B5F6C}" srcOrd="1" destOrd="0" parTransId="{765FA10D-D056-49AE-BCC0-0269E0B608C6}" sibTransId="{3198C069-1D91-47B0-A25C-3BB186B4E30F}"/>
    <dgm:cxn modelId="{A22F4DA7-827B-45FC-AB4B-809E52B484C3}" type="presOf" srcId="{1111386B-0EE6-441C-9E0C-183486EA3FF7}" destId="{F93B3675-B9E3-4B06-AEA0-35F20DDAB57A}" srcOrd="0" destOrd="0" presId="urn:microsoft.com/office/officeart/2018/2/layout/IconVerticalSolidList"/>
    <dgm:cxn modelId="{792B595A-B631-40D4-9E90-299D5132AA0B}" type="presParOf" srcId="{F93B3675-B9E3-4B06-AEA0-35F20DDAB57A}" destId="{68E7FE83-6A2B-4444-A10F-141BBAF51065}" srcOrd="0" destOrd="0" presId="urn:microsoft.com/office/officeart/2018/2/layout/IconVerticalSolidList"/>
    <dgm:cxn modelId="{AEBA57B0-EB59-4BBA-9A60-AC5B8CF7CB01}" type="presParOf" srcId="{68E7FE83-6A2B-4444-A10F-141BBAF51065}" destId="{3069DA9E-B1E7-4C82-83FE-88D09232B66A}" srcOrd="0" destOrd="0" presId="urn:microsoft.com/office/officeart/2018/2/layout/IconVerticalSolidList"/>
    <dgm:cxn modelId="{A964AE3A-156B-4CB1-9C90-6B20310BCD46}" type="presParOf" srcId="{68E7FE83-6A2B-4444-A10F-141BBAF51065}" destId="{DA6309E1-F81E-4E58-966A-94E0FDB7CBBE}" srcOrd="1" destOrd="0" presId="urn:microsoft.com/office/officeart/2018/2/layout/IconVerticalSolidList"/>
    <dgm:cxn modelId="{F23662B8-A49C-46A5-AF7F-DD70BE423556}" type="presParOf" srcId="{68E7FE83-6A2B-4444-A10F-141BBAF51065}" destId="{2DFC85B6-45EB-4BAD-856E-1916684DE22C}" srcOrd="2" destOrd="0" presId="urn:microsoft.com/office/officeart/2018/2/layout/IconVerticalSolidList"/>
    <dgm:cxn modelId="{00F09808-CF13-4328-B5F8-8F14870520F8}" type="presParOf" srcId="{68E7FE83-6A2B-4444-A10F-141BBAF51065}" destId="{4F1A28A8-DAE1-4D23-AEF6-3FDD90A4F5A2}" srcOrd="3" destOrd="0" presId="urn:microsoft.com/office/officeart/2018/2/layout/IconVerticalSolidList"/>
    <dgm:cxn modelId="{3733A77C-EC7C-4869-ACF7-2F5BB3912F7C}" type="presParOf" srcId="{F93B3675-B9E3-4B06-AEA0-35F20DDAB57A}" destId="{61731FAB-E63F-4987-A82E-41A247605F94}" srcOrd="1" destOrd="0" presId="urn:microsoft.com/office/officeart/2018/2/layout/IconVerticalSolidList"/>
    <dgm:cxn modelId="{C72CDDAB-1893-42AB-9F7B-956EB59CD7FD}" type="presParOf" srcId="{F93B3675-B9E3-4B06-AEA0-35F20DDAB57A}" destId="{2BDC9801-B7D3-407A-A932-BA619B38546F}" srcOrd="2" destOrd="0" presId="urn:microsoft.com/office/officeart/2018/2/layout/IconVerticalSolidList"/>
    <dgm:cxn modelId="{C466620C-D02E-41C4-B4D5-360DC10D2968}" type="presParOf" srcId="{2BDC9801-B7D3-407A-A932-BA619B38546F}" destId="{9713AF73-6654-4102-8CAB-D0185F1BBDCC}" srcOrd="0" destOrd="0" presId="urn:microsoft.com/office/officeart/2018/2/layout/IconVerticalSolidList"/>
    <dgm:cxn modelId="{BF17B592-752C-441E-811A-70666FE850EC}" type="presParOf" srcId="{2BDC9801-B7D3-407A-A932-BA619B38546F}" destId="{56581C0C-6C17-49E6-B91D-A525954986C3}" srcOrd="1" destOrd="0" presId="urn:microsoft.com/office/officeart/2018/2/layout/IconVerticalSolidList"/>
    <dgm:cxn modelId="{7A180A72-94C0-40F9-9B07-4F979C5F3EA0}" type="presParOf" srcId="{2BDC9801-B7D3-407A-A932-BA619B38546F}" destId="{BD2BA27F-1B64-4CB1-B7AF-E06F80DCC96B}" srcOrd="2" destOrd="0" presId="urn:microsoft.com/office/officeart/2018/2/layout/IconVerticalSolidList"/>
    <dgm:cxn modelId="{74B8BF5B-978B-40F6-BD78-2F113AA5B69F}" type="presParOf" srcId="{2BDC9801-B7D3-407A-A932-BA619B38546F}" destId="{E260D898-D37D-4C12-BCED-C2A6E8A76B58}" srcOrd="3" destOrd="0" presId="urn:microsoft.com/office/officeart/2018/2/layout/IconVerticalSolidList"/>
    <dgm:cxn modelId="{0282A189-C462-4E21-A6E9-A4BAC7559EAC}" type="presParOf" srcId="{F93B3675-B9E3-4B06-AEA0-35F20DDAB57A}" destId="{4E45D5C8-22B9-48BC-8193-78EDDB43D83A}" srcOrd="3" destOrd="0" presId="urn:microsoft.com/office/officeart/2018/2/layout/IconVerticalSolidList"/>
    <dgm:cxn modelId="{DA52DAF4-E29F-4BF9-8E5C-55780456EC5F}" type="presParOf" srcId="{F93B3675-B9E3-4B06-AEA0-35F20DDAB57A}" destId="{00A5E82A-FECE-4B1B-A9D1-2CC33B06EE1B}" srcOrd="4" destOrd="0" presId="urn:microsoft.com/office/officeart/2018/2/layout/IconVerticalSolidList"/>
    <dgm:cxn modelId="{20B301C6-E3D1-4737-8A4E-B753F9CB6674}" type="presParOf" srcId="{00A5E82A-FECE-4B1B-A9D1-2CC33B06EE1B}" destId="{FD5510FC-DCFE-42F9-9EE8-74F707FC56D9}" srcOrd="0" destOrd="0" presId="urn:microsoft.com/office/officeart/2018/2/layout/IconVerticalSolidList"/>
    <dgm:cxn modelId="{C5FFABC1-E7DB-4C62-9674-0C8D94E3FC48}" type="presParOf" srcId="{00A5E82A-FECE-4B1B-A9D1-2CC33B06EE1B}" destId="{90234107-97E2-42E1-B9FB-F7BDCD6DBB06}" srcOrd="1" destOrd="0" presId="urn:microsoft.com/office/officeart/2018/2/layout/IconVerticalSolidList"/>
    <dgm:cxn modelId="{53A31432-27FF-4E77-A848-E2CB37D3B6E3}" type="presParOf" srcId="{00A5E82A-FECE-4B1B-A9D1-2CC33B06EE1B}" destId="{5A3B1DD8-A288-496C-8BE6-5D6381106EFF}" srcOrd="2" destOrd="0" presId="urn:microsoft.com/office/officeart/2018/2/layout/IconVerticalSolidList"/>
    <dgm:cxn modelId="{5D246CBB-D696-498E-A878-C3A78F3839F7}" type="presParOf" srcId="{00A5E82A-FECE-4B1B-A9D1-2CC33B06EE1B}" destId="{6A3233E3-8064-4DAB-92E6-ABA643D706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371554-C350-46A5-8FAC-86FCA755C4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88ECAE-A65A-45ED-B9F4-B81C1F584719}">
      <dgm:prSet/>
      <dgm:spPr/>
      <dgm:t>
        <a:bodyPr/>
        <a:lstStyle/>
        <a:p>
          <a:r>
            <a:rPr lang="en-US" dirty="0"/>
            <a:t>Don't have a clear product strategy</a:t>
          </a:r>
        </a:p>
      </dgm:t>
    </dgm:pt>
    <dgm:pt modelId="{F78BD0AB-922A-4E66-9EA2-AB6A2261A041}" type="parTrans" cxnId="{9D152471-F56C-4CCE-A969-5ABFBC0FCB90}">
      <dgm:prSet/>
      <dgm:spPr/>
      <dgm:t>
        <a:bodyPr/>
        <a:lstStyle/>
        <a:p>
          <a:endParaRPr lang="en-US"/>
        </a:p>
      </dgm:t>
    </dgm:pt>
    <dgm:pt modelId="{F032D97D-6191-4EF7-9C5F-AE1D39C4CF4E}" type="sibTrans" cxnId="{9D152471-F56C-4CCE-A969-5ABFBC0FCB90}">
      <dgm:prSet/>
      <dgm:spPr/>
      <dgm:t>
        <a:bodyPr/>
        <a:lstStyle/>
        <a:p>
          <a:endParaRPr lang="en-US"/>
        </a:p>
      </dgm:t>
    </dgm:pt>
    <dgm:pt modelId="{457DB736-7EED-4FEF-9CA9-077EFB393ADE}">
      <dgm:prSet/>
      <dgm:spPr/>
      <dgm:t>
        <a:bodyPr/>
        <a:lstStyle/>
        <a:p>
          <a:r>
            <a:rPr lang="en-MY" dirty="0"/>
            <a:t>No clear target audience</a:t>
          </a:r>
          <a:endParaRPr lang="en-US" dirty="0"/>
        </a:p>
      </dgm:t>
    </dgm:pt>
    <dgm:pt modelId="{F1078C03-3476-481B-8472-54755266B037}" type="parTrans" cxnId="{C2B192C1-0AEB-4230-B965-814BF2DA52C6}">
      <dgm:prSet/>
      <dgm:spPr/>
      <dgm:t>
        <a:bodyPr/>
        <a:lstStyle/>
        <a:p>
          <a:endParaRPr lang="en-US"/>
        </a:p>
      </dgm:t>
    </dgm:pt>
    <dgm:pt modelId="{636C5E97-BA74-4492-9880-98265B2A6650}" type="sibTrans" cxnId="{C2B192C1-0AEB-4230-B965-814BF2DA52C6}">
      <dgm:prSet/>
      <dgm:spPr/>
      <dgm:t>
        <a:bodyPr/>
        <a:lstStyle/>
        <a:p>
          <a:endParaRPr lang="en-US"/>
        </a:p>
      </dgm:t>
    </dgm:pt>
    <dgm:pt modelId="{6879C9F5-DE3E-4299-AA3D-237ABD2A299A}">
      <dgm:prSet/>
      <dgm:spPr/>
      <dgm:t>
        <a:bodyPr/>
        <a:lstStyle/>
        <a:p>
          <a:r>
            <a:rPr lang="en-US"/>
            <a:t>There is not much creative thought on consumer</a:t>
          </a:r>
        </a:p>
      </dgm:t>
    </dgm:pt>
    <dgm:pt modelId="{DD8C7DE6-19BE-4D09-8EA7-61A859E491D1}" type="parTrans" cxnId="{23AB44B2-4221-4363-BA1E-4DCB0E4C8BA6}">
      <dgm:prSet/>
      <dgm:spPr/>
      <dgm:t>
        <a:bodyPr/>
        <a:lstStyle/>
        <a:p>
          <a:endParaRPr lang="en-US"/>
        </a:p>
      </dgm:t>
    </dgm:pt>
    <dgm:pt modelId="{2C1A86BC-DAAF-495D-A412-7D532058EEE6}" type="sibTrans" cxnId="{23AB44B2-4221-4363-BA1E-4DCB0E4C8BA6}">
      <dgm:prSet/>
      <dgm:spPr/>
      <dgm:t>
        <a:bodyPr/>
        <a:lstStyle/>
        <a:p>
          <a:endParaRPr lang="en-US"/>
        </a:p>
      </dgm:t>
    </dgm:pt>
    <dgm:pt modelId="{42C9569D-ECD8-4069-BCD3-05CEDDD2E8F8}" type="pres">
      <dgm:prSet presAssocID="{D6371554-C350-46A5-8FAC-86FCA755C4E1}" presName="linear" presStyleCnt="0">
        <dgm:presLayoutVars>
          <dgm:animLvl val="lvl"/>
          <dgm:resizeHandles val="exact"/>
        </dgm:presLayoutVars>
      </dgm:prSet>
      <dgm:spPr/>
    </dgm:pt>
    <dgm:pt modelId="{403503D4-2828-40A8-83C9-8D5C2980EB06}" type="pres">
      <dgm:prSet presAssocID="{2B88ECAE-A65A-45ED-B9F4-B81C1F5847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C2FBAC-C83B-4298-BCB2-F30B8152F036}" type="pres">
      <dgm:prSet presAssocID="{F032D97D-6191-4EF7-9C5F-AE1D39C4CF4E}" presName="spacer" presStyleCnt="0"/>
      <dgm:spPr/>
    </dgm:pt>
    <dgm:pt modelId="{742D7A86-0578-4CF0-9A15-0260793D2D84}" type="pres">
      <dgm:prSet presAssocID="{457DB736-7EED-4FEF-9CA9-077EFB393A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4A8AA99-543E-4DCB-844E-84A80F5645D0}" type="pres">
      <dgm:prSet presAssocID="{636C5E97-BA74-4492-9880-98265B2A6650}" presName="spacer" presStyleCnt="0"/>
      <dgm:spPr/>
    </dgm:pt>
    <dgm:pt modelId="{A064C64F-33E0-4F94-8635-DEDBB5BE8D08}" type="pres">
      <dgm:prSet presAssocID="{6879C9F5-DE3E-4299-AA3D-237ABD2A299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032380E-2E79-49E5-867A-09ACAB609B42}" type="presOf" srcId="{6879C9F5-DE3E-4299-AA3D-237ABD2A299A}" destId="{A064C64F-33E0-4F94-8635-DEDBB5BE8D08}" srcOrd="0" destOrd="0" presId="urn:microsoft.com/office/officeart/2005/8/layout/vList2"/>
    <dgm:cxn modelId="{9D152471-F56C-4CCE-A969-5ABFBC0FCB90}" srcId="{D6371554-C350-46A5-8FAC-86FCA755C4E1}" destId="{2B88ECAE-A65A-45ED-B9F4-B81C1F584719}" srcOrd="0" destOrd="0" parTransId="{F78BD0AB-922A-4E66-9EA2-AB6A2261A041}" sibTransId="{F032D97D-6191-4EF7-9C5F-AE1D39C4CF4E}"/>
    <dgm:cxn modelId="{E31C4A8F-E2D7-4FED-A21C-6135F2C423B5}" type="presOf" srcId="{2B88ECAE-A65A-45ED-B9F4-B81C1F584719}" destId="{403503D4-2828-40A8-83C9-8D5C2980EB06}" srcOrd="0" destOrd="0" presId="urn:microsoft.com/office/officeart/2005/8/layout/vList2"/>
    <dgm:cxn modelId="{23AB44B2-4221-4363-BA1E-4DCB0E4C8BA6}" srcId="{D6371554-C350-46A5-8FAC-86FCA755C4E1}" destId="{6879C9F5-DE3E-4299-AA3D-237ABD2A299A}" srcOrd="2" destOrd="0" parTransId="{DD8C7DE6-19BE-4D09-8EA7-61A859E491D1}" sibTransId="{2C1A86BC-DAAF-495D-A412-7D532058EEE6}"/>
    <dgm:cxn modelId="{C2B192C1-0AEB-4230-B965-814BF2DA52C6}" srcId="{D6371554-C350-46A5-8FAC-86FCA755C4E1}" destId="{457DB736-7EED-4FEF-9CA9-077EFB393ADE}" srcOrd="1" destOrd="0" parTransId="{F1078C03-3476-481B-8472-54755266B037}" sibTransId="{636C5E97-BA74-4492-9880-98265B2A6650}"/>
    <dgm:cxn modelId="{34FA6EF4-A9C5-49F9-8316-9030E453AD83}" type="presOf" srcId="{457DB736-7EED-4FEF-9CA9-077EFB393ADE}" destId="{742D7A86-0578-4CF0-9A15-0260793D2D84}" srcOrd="0" destOrd="0" presId="urn:microsoft.com/office/officeart/2005/8/layout/vList2"/>
    <dgm:cxn modelId="{93C286F8-141F-4004-A878-FFC94F415E63}" type="presOf" srcId="{D6371554-C350-46A5-8FAC-86FCA755C4E1}" destId="{42C9569D-ECD8-4069-BCD3-05CEDDD2E8F8}" srcOrd="0" destOrd="0" presId="urn:microsoft.com/office/officeart/2005/8/layout/vList2"/>
    <dgm:cxn modelId="{D97A6FAF-3610-4DCA-828D-E7B257CF75DC}" type="presParOf" srcId="{42C9569D-ECD8-4069-BCD3-05CEDDD2E8F8}" destId="{403503D4-2828-40A8-83C9-8D5C2980EB06}" srcOrd="0" destOrd="0" presId="urn:microsoft.com/office/officeart/2005/8/layout/vList2"/>
    <dgm:cxn modelId="{18D1E344-7219-41C7-A187-B80CE8B799D5}" type="presParOf" srcId="{42C9569D-ECD8-4069-BCD3-05CEDDD2E8F8}" destId="{8DC2FBAC-C83B-4298-BCB2-F30B8152F036}" srcOrd="1" destOrd="0" presId="urn:microsoft.com/office/officeart/2005/8/layout/vList2"/>
    <dgm:cxn modelId="{E51AB0EA-84A2-4B17-BC8D-DF566E4D0DC9}" type="presParOf" srcId="{42C9569D-ECD8-4069-BCD3-05CEDDD2E8F8}" destId="{742D7A86-0578-4CF0-9A15-0260793D2D84}" srcOrd="2" destOrd="0" presId="urn:microsoft.com/office/officeart/2005/8/layout/vList2"/>
    <dgm:cxn modelId="{4CECF313-E30A-42FA-9ECC-53698BD1B21B}" type="presParOf" srcId="{42C9569D-ECD8-4069-BCD3-05CEDDD2E8F8}" destId="{14A8AA99-543E-4DCB-844E-84A80F5645D0}" srcOrd="3" destOrd="0" presId="urn:microsoft.com/office/officeart/2005/8/layout/vList2"/>
    <dgm:cxn modelId="{FBAC44C6-A591-412F-9769-F850568470FD}" type="presParOf" srcId="{42C9569D-ECD8-4069-BCD3-05CEDDD2E8F8}" destId="{A064C64F-33E0-4F94-8635-DEDBB5BE8D0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B29FE3-7098-424A-86C9-58082071006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8A9CB8D-6169-4765-977E-4274A2BCBBD4}">
      <dgm:prSet/>
      <dgm:spPr/>
      <dgm:t>
        <a:bodyPr/>
        <a:lstStyle/>
        <a:p>
          <a:r>
            <a:rPr lang="en-MY"/>
            <a:t>Only Japanese language</a:t>
          </a:r>
          <a:endParaRPr lang="en-US"/>
        </a:p>
      </dgm:t>
    </dgm:pt>
    <dgm:pt modelId="{6EEED8C6-A6CE-476E-B19F-424373AC8E96}" type="parTrans" cxnId="{F1FF2DBF-C852-408F-B2DB-8880386ECC42}">
      <dgm:prSet/>
      <dgm:spPr/>
      <dgm:t>
        <a:bodyPr/>
        <a:lstStyle/>
        <a:p>
          <a:endParaRPr lang="en-US"/>
        </a:p>
      </dgm:t>
    </dgm:pt>
    <dgm:pt modelId="{BC210A28-BA42-48CD-B717-BB0AF2F8CBE7}" type="sibTrans" cxnId="{F1FF2DBF-C852-408F-B2DB-8880386ECC42}">
      <dgm:prSet/>
      <dgm:spPr/>
      <dgm:t>
        <a:bodyPr/>
        <a:lstStyle/>
        <a:p>
          <a:endParaRPr lang="en-US"/>
        </a:p>
      </dgm:t>
    </dgm:pt>
    <dgm:pt modelId="{2D47B634-6C9D-4528-9062-549289980D46}">
      <dgm:prSet/>
      <dgm:spPr/>
      <dgm:t>
        <a:bodyPr/>
        <a:lstStyle/>
        <a:p>
          <a:r>
            <a:rPr lang="en-US"/>
            <a:t>Lack of some introduction to the brand</a:t>
          </a:r>
        </a:p>
      </dgm:t>
    </dgm:pt>
    <dgm:pt modelId="{650BBF49-9DED-43D4-97D5-ABCCBE2DEC4B}" type="parTrans" cxnId="{2F21A6C4-AF5D-498F-893E-D3EEAD264F3A}">
      <dgm:prSet/>
      <dgm:spPr/>
      <dgm:t>
        <a:bodyPr/>
        <a:lstStyle/>
        <a:p>
          <a:endParaRPr lang="en-US"/>
        </a:p>
      </dgm:t>
    </dgm:pt>
    <dgm:pt modelId="{876F8743-61AA-489A-8E30-2F8DF5850A34}" type="sibTrans" cxnId="{2F21A6C4-AF5D-498F-893E-D3EEAD264F3A}">
      <dgm:prSet/>
      <dgm:spPr/>
      <dgm:t>
        <a:bodyPr/>
        <a:lstStyle/>
        <a:p>
          <a:endParaRPr lang="en-US"/>
        </a:p>
      </dgm:t>
    </dgm:pt>
    <dgm:pt modelId="{958B76B5-3E11-4646-B4A4-93363F7F3A39}">
      <dgm:prSet/>
      <dgm:spPr/>
      <dgm:t>
        <a:bodyPr/>
        <a:lstStyle/>
        <a:p>
          <a:r>
            <a:rPr lang="en-US" dirty="0"/>
            <a:t>Too few social media options to browse</a:t>
          </a:r>
        </a:p>
      </dgm:t>
    </dgm:pt>
    <dgm:pt modelId="{847508C4-E117-426D-BF22-9D7011FBA160}" type="parTrans" cxnId="{EFCFF4BD-D767-44B2-9BA6-078E847159C5}">
      <dgm:prSet/>
      <dgm:spPr/>
      <dgm:t>
        <a:bodyPr/>
        <a:lstStyle/>
        <a:p>
          <a:endParaRPr lang="en-US"/>
        </a:p>
      </dgm:t>
    </dgm:pt>
    <dgm:pt modelId="{3F7C9121-23AF-46FE-A915-B446903EB178}" type="sibTrans" cxnId="{EFCFF4BD-D767-44B2-9BA6-078E847159C5}">
      <dgm:prSet/>
      <dgm:spPr/>
      <dgm:t>
        <a:bodyPr/>
        <a:lstStyle/>
        <a:p>
          <a:endParaRPr lang="en-US"/>
        </a:p>
      </dgm:t>
    </dgm:pt>
    <dgm:pt modelId="{2840590E-DC45-4F04-9254-2F9EA06E7B61}" type="pres">
      <dgm:prSet presAssocID="{ABB29FE3-7098-424A-86C9-5808207100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C015482-8BDD-40C5-A75F-FE045FA44791}" type="pres">
      <dgm:prSet presAssocID="{B8A9CB8D-6169-4765-977E-4274A2BCBBD4}" presName="hierRoot1" presStyleCnt="0"/>
      <dgm:spPr/>
    </dgm:pt>
    <dgm:pt modelId="{CC6A951F-9DCB-43C6-8AF5-319010B3268F}" type="pres">
      <dgm:prSet presAssocID="{B8A9CB8D-6169-4765-977E-4274A2BCBBD4}" presName="composite" presStyleCnt="0"/>
      <dgm:spPr/>
    </dgm:pt>
    <dgm:pt modelId="{01F7FF5A-E498-42FD-B65B-C437D6158B6C}" type="pres">
      <dgm:prSet presAssocID="{B8A9CB8D-6169-4765-977E-4274A2BCBBD4}" presName="background" presStyleLbl="node0" presStyleIdx="0" presStyleCnt="3"/>
      <dgm:spPr/>
    </dgm:pt>
    <dgm:pt modelId="{044AE106-1CA4-46A9-84EE-74F2C41E5B14}" type="pres">
      <dgm:prSet presAssocID="{B8A9CB8D-6169-4765-977E-4274A2BCBBD4}" presName="text" presStyleLbl="fgAcc0" presStyleIdx="0" presStyleCnt="3">
        <dgm:presLayoutVars>
          <dgm:chPref val="3"/>
        </dgm:presLayoutVars>
      </dgm:prSet>
      <dgm:spPr/>
    </dgm:pt>
    <dgm:pt modelId="{76E2C8FB-1DD7-449A-8230-E36D978F6550}" type="pres">
      <dgm:prSet presAssocID="{B8A9CB8D-6169-4765-977E-4274A2BCBBD4}" presName="hierChild2" presStyleCnt="0"/>
      <dgm:spPr/>
    </dgm:pt>
    <dgm:pt modelId="{103A9088-2007-4043-8863-21995D3020D4}" type="pres">
      <dgm:prSet presAssocID="{2D47B634-6C9D-4528-9062-549289980D46}" presName="hierRoot1" presStyleCnt="0"/>
      <dgm:spPr/>
    </dgm:pt>
    <dgm:pt modelId="{B355BE88-D956-4BD3-9DD1-07231E6928A0}" type="pres">
      <dgm:prSet presAssocID="{2D47B634-6C9D-4528-9062-549289980D46}" presName="composite" presStyleCnt="0"/>
      <dgm:spPr/>
    </dgm:pt>
    <dgm:pt modelId="{271EDA9E-9A5C-4B14-87C7-61161C0A0DDC}" type="pres">
      <dgm:prSet presAssocID="{2D47B634-6C9D-4528-9062-549289980D46}" presName="background" presStyleLbl="node0" presStyleIdx="1" presStyleCnt="3"/>
      <dgm:spPr/>
    </dgm:pt>
    <dgm:pt modelId="{20FD79C6-4BD3-4FBF-AC38-1ED550E3A17C}" type="pres">
      <dgm:prSet presAssocID="{2D47B634-6C9D-4528-9062-549289980D46}" presName="text" presStyleLbl="fgAcc0" presStyleIdx="1" presStyleCnt="3">
        <dgm:presLayoutVars>
          <dgm:chPref val="3"/>
        </dgm:presLayoutVars>
      </dgm:prSet>
      <dgm:spPr/>
    </dgm:pt>
    <dgm:pt modelId="{CDE369A4-72D2-4A32-B67F-A02CC6434CC6}" type="pres">
      <dgm:prSet presAssocID="{2D47B634-6C9D-4528-9062-549289980D46}" presName="hierChild2" presStyleCnt="0"/>
      <dgm:spPr/>
    </dgm:pt>
    <dgm:pt modelId="{EE6B3E42-DCCD-4DD4-9BAB-C61C63D1237A}" type="pres">
      <dgm:prSet presAssocID="{958B76B5-3E11-4646-B4A4-93363F7F3A39}" presName="hierRoot1" presStyleCnt="0"/>
      <dgm:spPr/>
    </dgm:pt>
    <dgm:pt modelId="{8EB7107E-967A-471B-B328-79AD7967E91A}" type="pres">
      <dgm:prSet presAssocID="{958B76B5-3E11-4646-B4A4-93363F7F3A39}" presName="composite" presStyleCnt="0"/>
      <dgm:spPr/>
    </dgm:pt>
    <dgm:pt modelId="{82C652F9-4A8F-494B-A257-88279C7DEFB1}" type="pres">
      <dgm:prSet presAssocID="{958B76B5-3E11-4646-B4A4-93363F7F3A39}" presName="background" presStyleLbl="node0" presStyleIdx="2" presStyleCnt="3"/>
      <dgm:spPr/>
    </dgm:pt>
    <dgm:pt modelId="{CFCE9E2B-99A5-432D-B887-59CE64DEFEFC}" type="pres">
      <dgm:prSet presAssocID="{958B76B5-3E11-4646-B4A4-93363F7F3A39}" presName="text" presStyleLbl="fgAcc0" presStyleIdx="2" presStyleCnt="3">
        <dgm:presLayoutVars>
          <dgm:chPref val="3"/>
        </dgm:presLayoutVars>
      </dgm:prSet>
      <dgm:spPr/>
    </dgm:pt>
    <dgm:pt modelId="{26B4A25E-0019-47D2-B16B-A16196E6B559}" type="pres">
      <dgm:prSet presAssocID="{958B76B5-3E11-4646-B4A4-93363F7F3A39}" presName="hierChild2" presStyleCnt="0"/>
      <dgm:spPr/>
    </dgm:pt>
  </dgm:ptLst>
  <dgm:cxnLst>
    <dgm:cxn modelId="{BBB93725-D402-4F22-B6A3-3D6331CA08A1}" type="presOf" srcId="{958B76B5-3E11-4646-B4A4-93363F7F3A39}" destId="{CFCE9E2B-99A5-432D-B887-59CE64DEFEFC}" srcOrd="0" destOrd="0" presId="urn:microsoft.com/office/officeart/2005/8/layout/hierarchy1"/>
    <dgm:cxn modelId="{4F4E0D82-F52B-4449-BCF7-14872A27F295}" type="presOf" srcId="{2D47B634-6C9D-4528-9062-549289980D46}" destId="{20FD79C6-4BD3-4FBF-AC38-1ED550E3A17C}" srcOrd="0" destOrd="0" presId="urn:microsoft.com/office/officeart/2005/8/layout/hierarchy1"/>
    <dgm:cxn modelId="{7051F28D-0B1C-41CF-9C48-9F09899CEF70}" type="presOf" srcId="{ABB29FE3-7098-424A-86C9-58082071006C}" destId="{2840590E-DC45-4F04-9254-2F9EA06E7B61}" srcOrd="0" destOrd="0" presId="urn:microsoft.com/office/officeart/2005/8/layout/hierarchy1"/>
    <dgm:cxn modelId="{EFCFF4BD-D767-44B2-9BA6-078E847159C5}" srcId="{ABB29FE3-7098-424A-86C9-58082071006C}" destId="{958B76B5-3E11-4646-B4A4-93363F7F3A39}" srcOrd="2" destOrd="0" parTransId="{847508C4-E117-426D-BF22-9D7011FBA160}" sibTransId="{3F7C9121-23AF-46FE-A915-B446903EB178}"/>
    <dgm:cxn modelId="{F1FF2DBF-C852-408F-B2DB-8880386ECC42}" srcId="{ABB29FE3-7098-424A-86C9-58082071006C}" destId="{B8A9CB8D-6169-4765-977E-4274A2BCBBD4}" srcOrd="0" destOrd="0" parTransId="{6EEED8C6-A6CE-476E-B19F-424373AC8E96}" sibTransId="{BC210A28-BA42-48CD-B717-BB0AF2F8CBE7}"/>
    <dgm:cxn modelId="{2F21A6C4-AF5D-498F-893E-D3EEAD264F3A}" srcId="{ABB29FE3-7098-424A-86C9-58082071006C}" destId="{2D47B634-6C9D-4528-9062-549289980D46}" srcOrd="1" destOrd="0" parTransId="{650BBF49-9DED-43D4-97D5-ABCCBE2DEC4B}" sibTransId="{876F8743-61AA-489A-8E30-2F8DF5850A34}"/>
    <dgm:cxn modelId="{160812CB-0702-453E-96B7-A140364E8B69}" type="presOf" srcId="{B8A9CB8D-6169-4765-977E-4274A2BCBBD4}" destId="{044AE106-1CA4-46A9-84EE-74F2C41E5B14}" srcOrd="0" destOrd="0" presId="urn:microsoft.com/office/officeart/2005/8/layout/hierarchy1"/>
    <dgm:cxn modelId="{4BA88C40-000E-4151-89AB-BEF616B917E4}" type="presParOf" srcId="{2840590E-DC45-4F04-9254-2F9EA06E7B61}" destId="{8C015482-8BDD-40C5-A75F-FE045FA44791}" srcOrd="0" destOrd="0" presId="urn:microsoft.com/office/officeart/2005/8/layout/hierarchy1"/>
    <dgm:cxn modelId="{A2216158-D989-4E30-92CD-CB5B48E9FECD}" type="presParOf" srcId="{8C015482-8BDD-40C5-A75F-FE045FA44791}" destId="{CC6A951F-9DCB-43C6-8AF5-319010B3268F}" srcOrd="0" destOrd="0" presId="urn:microsoft.com/office/officeart/2005/8/layout/hierarchy1"/>
    <dgm:cxn modelId="{0A2019F0-457A-4F4C-B1A3-286809E09227}" type="presParOf" srcId="{CC6A951F-9DCB-43C6-8AF5-319010B3268F}" destId="{01F7FF5A-E498-42FD-B65B-C437D6158B6C}" srcOrd="0" destOrd="0" presId="urn:microsoft.com/office/officeart/2005/8/layout/hierarchy1"/>
    <dgm:cxn modelId="{AD12317B-2A18-4A8B-9FBD-2B68BF0CCEAD}" type="presParOf" srcId="{CC6A951F-9DCB-43C6-8AF5-319010B3268F}" destId="{044AE106-1CA4-46A9-84EE-74F2C41E5B14}" srcOrd="1" destOrd="0" presId="urn:microsoft.com/office/officeart/2005/8/layout/hierarchy1"/>
    <dgm:cxn modelId="{1B5D130D-B1EC-4AB0-8AD0-281120BAE26C}" type="presParOf" srcId="{8C015482-8BDD-40C5-A75F-FE045FA44791}" destId="{76E2C8FB-1DD7-449A-8230-E36D978F6550}" srcOrd="1" destOrd="0" presId="urn:microsoft.com/office/officeart/2005/8/layout/hierarchy1"/>
    <dgm:cxn modelId="{B763FA20-F8F5-41AA-90F2-410B0E2E943D}" type="presParOf" srcId="{2840590E-DC45-4F04-9254-2F9EA06E7B61}" destId="{103A9088-2007-4043-8863-21995D3020D4}" srcOrd="1" destOrd="0" presId="urn:microsoft.com/office/officeart/2005/8/layout/hierarchy1"/>
    <dgm:cxn modelId="{420A5591-F93B-4BDE-9B93-D238BBBFC3B9}" type="presParOf" srcId="{103A9088-2007-4043-8863-21995D3020D4}" destId="{B355BE88-D956-4BD3-9DD1-07231E6928A0}" srcOrd="0" destOrd="0" presId="urn:microsoft.com/office/officeart/2005/8/layout/hierarchy1"/>
    <dgm:cxn modelId="{B30ABF70-21E8-40C0-971B-54BADE5BE770}" type="presParOf" srcId="{B355BE88-D956-4BD3-9DD1-07231E6928A0}" destId="{271EDA9E-9A5C-4B14-87C7-61161C0A0DDC}" srcOrd="0" destOrd="0" presId="urn:microsoft.com/office/officeart/2005/8/layout/hierarchy1"/>
    <dgm:cxn modelId="{5A0FFA62-D481-4D41-A00B-05386525991F}" type="presParOf" srcId="{B355BE88-D956-4BD3-9DD1-07231E6928A0}" destId="{20FD79C6-4BD3-4FBF-AC38-1ED550E3A17C}" srcOrd="1" destOrd="0" presId="urn:microsoft.com/office/officeart/2005/8/layout/hierarchy1"/>
    <dgm:cxn modelId="{12A16700-4CAD-4477-A27D-FB0A6894F96B}" type="presParOf" srcId="{103A9088-2007-4043-8863-21995D3020D4}" destId="{CDE369A4-72D2-4A32-B67F-A02CC6434CC6}" srcOrd="1" destOrd="0" presId="urn:microsoft.com/office/officeart/2005/8/layout/hierarchy1"/>
    <dgm:cxn modelId="{507D5603-04A3-4B3D-BAD6-58E0ED7F3FBC}" type="presParOf" srcId="{2840590E-DC45-4F04-9254-2F9EA06E7B61}" destId="{EE6B3E42-DCCD-4DD4-9BAB-C61C63D1237A}" srcOrd="2" destOrd="0" presId="urn:microsoft.com/office/officeart/2005/8/layout/hierarchy1"/>
    <dgm:cxn modelId="{E92165BB-6C49-4CD4-AC24-8C8F1B654D9F}" type="presParOf" srcId="{EE6B3E42-DCCD-4DD4-9BAB-C61C63D1237A}" destId="{8EB7107E-967A-471B-B328-79AD7967E91A}" srcOrd="0" destOrd="0" presId="urn:microsoft.com/office/officeart/2005/8/layout/hierarchy1"/>
    <dgm:cxn modelId="{56676E98-9447-4B5F-81F7-EA2AB743F64E}" type="presParOf" srcId="{8EB7107E-967A-471B-B328-79AD7967E91A}" destId="{82C652F9-4A8F-494B-A257-88279C7DEFB1}" srcOrd="0" destOrd="0" presId="urn:microsoft.com/office/officeart/2005/8/layout/hierarchy1"/>
    <dgm:cxn modelId="{7665D797-870F-457A-B65A-12BA00A9089D}" type="presParOf" srcId="{8EB7107E-967A-471B-B328-79AD7967E91A}" destId="{CFCE9E2B-99A5-432D-B887-59CE64DEFEFC}" srcOrd="1" destOrd="0" presId="urn:microsoft.com/office/officeart/2005/8/layout/hierarchy1"/>
    <dgm:cxn modelId="{8943299F-A728-4BBB-97CE-DFC9315D7CE9}" type="presParOf" srcId="{EE6B3E42-DCCD-4DD4-9BAB-C61C63D1237A}" destId="{26B4A25E-0019-47D2-B16B-A16196E6B5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9DA9E-B1E7-4C82-83FE-88D09232B66A}">
      <dsp:nvSpPr>
        <dsp:cNvPr id="0" name=""/>
        <dsp:cNvSpPr/>
      </dsp:nvSpPr>
      <dsp:spPr>
        <a:xfrm>
          <a:off x="0" y="651"/>
          <a:ext cx="6651253" cy="15249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309E1-F81E-4E58-966A-94E0FDB7CBBE}">
      <dsp:nvSpPr>
        <dsp:cNvPr id="0" name=""/>
        <dsp:cNvSpPr/>
      </dsp:nvSpPr>
      <dsp:spPr>
        <a:xfrm>
          <a:off x="461309" y="343774"/>
          <a:ext cx="838743" cy="83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A28A8-DAE1-4D23-AEF6-3FDD90A4F5A2}">
      <dsp:nvSpPr>
        <dsp:cNvPr id="0" name=""/>
        <dsp:cNvSpPr/>
      </dsp:nvSpPr>
      <dsp:spPr>
        <a:xfrm>
          <a:off x="1761361" y="651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kern="1200"/>
            <a:t>Have a good concept</a:t>
          </a:r>
          <a:endParaRPr lang="en-US" sz="2500" kern="1200"/>
        </a:p>
      </dsp:txBody>
      <dsp:txXfrm>
        <a:off x="1761361" y="651"/>
        <a:ext cx="4889891" cy="1524988"/>
      </dsp:txXfrm>
    </dsp:sp>
    <dsp:sp modelId="{9713AF73-6654-4102-8CAB-D0185F1BBDCC}">
      <dsp:nvSpPr>
        <dsp:cNvPr id="0" name=""/>
        <dsp:cNvSpPr/>
      </dsp:nvSpPr>
      <dsp:spPr>
        <a:xfrm>
          <a:off x="0" y="1906887"/>
          <a:ext cx="6651253" cy="15249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81C0C-6C17-49E6-B91D-A525954986C3}">
      <dsp:nvSpPr>
        <dsp:cNvPr id="0" name=""/>
        <dsp:cNvSpPr/>
      </dsp:nvSpPr>
      <dsp:spPr>
        <a:xfrm>
          <a:off x="461309" y="2250010"/>
          <a:ext cx="838743" cy="83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0D898-D37D-4C12-BCED-C2A6E8A76B58}">
      <dsp:nvSpPr>
        <dsp:cNvPr id="0" name=""/>
        <dsp:cNvSpPr/>
      </dsp:nvSpPr>
      <dsp:spPr>
        <a:xfrm>
          <a:off x="1761361" y="1906887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Have a clear layout idea</a:t>
          </a:r>
        </a:p>
      </dsp:txBody>
      <dsp:txXfrm>
        <a:off x="1761361" y="1906887"/>
        <a:ext cx="4889891" cy="1524988"/>
      </dsp:txXfrm>
    </dsp:sp>
    <dsp:sp modelId="{FD5510FC-DCFE-42F9-9EE8-74F707FC56D9}">
      <dsp:nvSpPr>
        <dsp:cNvPr id="0" name=""/>
        <dsp:cNvSpPr/>
      </dsp:nvSpPr>
      <dsp:spPr>
        <a:xfrm>
          <a:off x="0" y="3813123"/>
          <a:ext cx="6651253" cy="15249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34107-97E2-42E1-B9FB-F7BDCD6DBB06}">
      <dsp:nvSpPr>
        <dsp:cNvPr id="0" name=""/>
        <dsp:cNvSpPr/>
      </dsp:nvSpPr>
      <dsp:spPr>
        <a:xfrm>
          <a:off x="461309" y="4156246"/>
          <a:ext cx="838743" cy="83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233E3-8064-4DAB-92E6-ABA643D7063C}">
      <dsp:nvSpPr>
        <dsp:cNvPr id="0" name=""/>
        <dsp:cNvSpPr/>
      </dsp:nvSpPr>
      <dsp:spPr>
        <a:xfrm>
          <a:off x="1761361" y="3813123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have a sense of fashion</a:t>
          </a:r>
        </a:p>
      </dsp:txBody>
      <dsp:txXfrm>
        <a:off x="1761361" y="3813123"/>
        <a:ext cx="4889891" cy="1524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503D4-2828-40A8-83C9-8D5C2980EB06}">
      <dsp:nvSpPr>
        <dsp:cNvPr id="0" name=""/>
        <dsp:cNvSpPr/>
      </dsp:nvSpPr>
      <dsp:spPr>
        <a:xfrm>
          <a:off x="0" y="292481"/>
          <a:ext cx="6651253" cy="1511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Don't have a clear product strategy</a:t>
          </a:r>
        </a:p>
      </dsp:txBody>
      <dsp:txXfrm>
        <a:off x="73792" y="366273"/>
        <a:ext cx="6503669" cy="1364056"/>
      </dsp:txXfrm>
    </dsp:sp>
    <dsp:sp modelId="{742D7A86-0578-4CF0-9A15-0260793D2D84}">
      <dsp:nvSpPr>
        <dsp:cNvPr id="0" name=""/>
        <dsp:cNvSpPr/>
      </dsp:nvSpPr>
      <dsp:spPr>
        <a:xfrm>
          <a:off x="0" y="1913562"/>
          <a:ext cx="6651253" cy="1511640"/>
        </a:xfrm>
        <a:prstGeom prst="roundRect">
          <a:avLst/>
        </a:prstGeom>
        <a:solidFill>
          <a:schemeClr val="accent2">
            <a:hueOff val="-754862"/>
            <a:satOff val="-4649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 dirty="0"/>
            <a:t>No clear target audience</a:t>
          </a:r>
          <a:endParaRPr lang="en-US" sz="3800" kern="1200" dirty="0"/>
        </a:p>
      </dsp:txBody>
      <dsp:txXfrm>
        <a:off x="73792" y="1987354"/>
        <a:ext cx="6503669" cy="1364056"/>
      </dsp:txXfrm>
    </dsp:sp>
    <dsp:sp modelId="{A064C64F-33E0-4F94-8635-DEDBB5BE8D08}">
      <dsp:nvSpPr>
        <dsp:cNvPr id="0" name=""/>
        <dsp:cNvSpPr/>
      </dsp:nvSpPr>
      <dsp:spPr>
        <a:xfrm>
          <a:off x="0" y="3534642"/>
          <a:ext cx="6651253" cy="1511640"/>
        </a:xfrm>
        <a:prstGeom prst="roundRect">
          <a:avLst/>
        </a:prstGeom>
        <a:solidFill>
          <a:schemeClr val="accent2">
            <a:hueOff val="-1509723"/>
            <a:satOff val="-9299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There is not much creative thought on consumer</a:t>
          </a:r>
        </a:p>
      </dsp:txBody>
      <dsp:txXfrm>
        <a:off x="73792" y="3608434"/>
        <a:ext cx="6503669" cy="13640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FF5A-E498-42FD-B65B-C437D6158B6C}">
      <dsp:nvSpPr>
        <dsp:cNvPr id="0" name=""/>
        <dsp:cNvSpPr/>
      </dsp:nvSpPr>
      <dsp:spPr>
        <a:xfrm>
          <a:off x="0" y="98531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AE106-1CA4-46A9-84EE-74F2C41E5B14}">
      <dsp:nvSpPr>
        <dsp:cNvPr id="0" name=""/>
        <dsp:cNvSpPr/>
      </dsp:nvSpPr>
      <dsp:spPr>
        <a:xfrm>
          <a:off x="328612" y="129749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900" kern="1200"/>
            <a:t>Only Japanese language</a:t>
          </a:r>
          <a:endParaRPr lang="en-US" sz="2900" kern="1200"/>
        </a:p>
      </dsp:txBody>
      <dsp:txXfrm>
        <a:off x="383617" y="1352504"/>
        <a:ext cx="2847502" cy="1768010"/>
      </dsp:txXfrm>
    </dsp:sp>
    <dsp:sp modelId="{271EDA9E-9A5C-4B14-87C7-61161C0A0DDC}">
      <dsp:nvSpPr>
        <dsp:cNvPr id="0" name=""/>
        <dsp:cNvSpPr/>
      </dsp:nvSpPr>
      <dsp:spPr>
        <a:xfrm>
          <a:off x="3614737" y="98531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D79C6-4BD3-4FBF-AC38-1ED550E3A17C}">
      <dsp:nvSpPr>
        <dsp:cNvPr id="0" name=""/>
        <dsp:cNvSpPr/>
      </dsp:nvSpPr>
      <dsp:spPr>
        <a:xfrm>
          <a:off x="3943350" y="129749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Lack of some introduction to the brand</a:t>
          </a:r>
        </a:p>
      </dsp:txBody>
      <dsp:txXfrm>
        <a:off x="3998355" y="1352504"/>
        <a:ext cx="2847502" cy="1768010"/>
      </dsp:txXfrm>
    </dsp:sp>
    <dsp:sp modelId="{82C652F9-4A8F-494B-A257-88279C7DEFB1}">
      <dsp:nvSpPr>
        <dsp:cNvPr id="0" name=""/>
        <dsp:cNvSpPr/>
      </dsp:nvSpPr>
      <dsp:spPr>
        <a:xfrm>
          <a:off x="7229475" y="98531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E9E2B-99A5-432D-B887-59CE64DEFEFC}">
      <dsp:nvSpPr>
        <dsp:cNvPr id="0" name=""/>
        <dsp:cNvSpPr/>
      </dsp:nvSpPr>
      <dsp:spPr>
        <a:xfrm>
          <a:off x="7558087" y="129749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Too few social media options to browse</a:t>
          </a:r>
        </a:p>
      </dsp:txBody>
      <dsp:txXfrm>
        <a:off x="7613092" y="135250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7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0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6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2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5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9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7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0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54AE2D-492F-E210-AE73-1A50F1B64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4C689-CD5B-7A35-22AF-D2EC9577F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sz="2800" dirty="0"/>
              <a:t>Name: Haw Eng Hong</a:t>
            </a:r>
            <a:br>
              <a:rPr lang="en-US" sz="2800" dirty="0"/>
            </a:br>
            <a:r>
              <a:rPr lang="en-US" sz="2800" dirty="0"/>
              <a:t>Student ID: 2290220 - BSE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78593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3D71D2-AEE3-8169-664E-9D49A6507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FAE76-941D-CBC6-FEE3-438686B5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835" y="2517224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i="1" dirty="0">
                <a:solidFill>
                  <a:schemeClr val="bg1"/>
                </a:solidFill>
              </a:rPr>
              <a:t>Less commodity-centric</a:t>
            </a:r>
            <a:br>
              <a:rPr lang="en-US" sz="6000" i="1" dirty="0">
                <a:solidFill>
                  <a:schemeClr val="bg1"/>
                </a:solidFill>
              </a:rPr>
            </a:br>
            <a:endParaRPr lang="en-US" sz="6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2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2116753"/>
            <a:ext cx="4088106" cy="2781653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2CE5F-AB3C-881D-41E7-77A14E59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6"/>
            <a:ext cx="3220880" cy="4024310"/>
          </a:xfrm>
        </p:spPr>
        <p:txBody>
          <a:bodyPr>
            <a:normAutofit/>
          </a:bodyPr>
          <a:lstStyle/>
          <a:p>
            <a:r>
              <a:rPr lang="en-MY" sz="3600" dirty="0"/>
              <a:t>Its Creativity Strengths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D54F8CF-F0D8-85B8-938B-889316432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660192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575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57FB3-DD4E-9BB8-9F54-14457287E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9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2116753"/>
            <a:ext cx="4088106" cy="2781653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CA36A-E760-AB85-1E6E-53645D85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6"/>
            <a:ext cx="3220880" cy="4024310"/>
          </a:xfrm>
        </p:spPr>
        <p:txBody>
          <a:bodyPr>
            <a:normAutofit/>
          </a:bodyPr>
          <a:lstStyle/>
          <a:p>
            <a:r>
              <a:rPr lang="en-MY" sz="3600" dirty="0"/>
              <a:t>Its Creativity weaknesses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3C7876-5E40-0476-CA9C-9A10D616E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13480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81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C2845-FFFE-96E3-4E28-15AF19B9C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EB2B-BF70-3C39-304E-8CA74038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MY" dirty="0"/>
              <a:t>Its Usability Strengths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9E7C8DD0-25CD-430E-F0FF-FCE7F3B9C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9" r="12459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19CA-FA4E-AE91-534E-F482DC0E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MY" sz="2000" dirty="0"/>
              <a:t>User-friendliness is very high</a:t>
            </a:r>
          </a:p>
          <a:p>
            <a:r>
              <a:rPr lang="en-US" sz="2000" dirty="0"/>
              <a:t>All functions (such as buttons, etc. can work)</a:t>
            </a:r>
            <a:endParaRPr lang="en-MY" sz="2000" dirty="0"/>
          </a:p>
          <a:p>
            <a:r>
              <a:rPr lang="en-US" sz="2000" dirty="0"/>
              <a:t>Availability is very high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2232368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3F391-5F8D-D278-33D0-05B06883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MY"/>
              <a:t>Its Usability weaknesses</a:t>
            </a:r>
            <a:endParaRPr lang="en-MY" dirty="0"/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8556B727-10DD-E2FA-EBFF-CEC8A4FBA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01" r="5130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3687D-74AA-B0C2-10C9-ABEE2868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doesn't have a search bar, its utility is rather limited</a:t>
            </a:r>
          </a:p>
          <a:p>
            <a:r>
              <a:rPr lang="en-US" sz="2000" dirty="0"/>
              <a:t>The layout on the phone will change</a:t>
            </a:r>
          </a:p>
          <a:p>
            <a:r>
              <a:rPr lang="en-US" sz="2000" dirty="0"/>
              <a:t>Don’t have side bar</a:t>
            </a:r>
          </a:p>
          <a:p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3641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68CF-5C1E-2600-E321-C2BE363F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CAE34-D57C-A8B8-45FE-180BB534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F62DC-EE59-A69A-CC89-5CB2759D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EA556-2591-3150-193B-89EE5BC2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860662"/>
            <a:ext cx="5203371" cy="1740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dirty="0">
                <a:solidFill>
                  <a:schemeClr val="bg1"/>
                </a:solidFill>
              </a:rPr>
              <a:t>The layout on the phone will change</a:t>
            </a:r>
            <a:br>
              <a:rPr lang="en-US" sz="3700" i="1" dirty="0">
                <a:solidFill>
                  <a:schemeClr val="bg1"/>
                </a:solidFill>
              </a:rPr>
            </a:br>
            <a:endParaRPr lang="en-US" sz="37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41D03-419E-59C6-B2D2-974B0977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MY"/>
              <a:t>Its Content Strengths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2CF16-41DF-DC2F-7182-28D0F1B8E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2" r="25787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45E0-7845-1D41-4BEB-937B12956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The quality of the content is very high</a:t>
            </a:r>
          </a:p>
          <a:p>
            <a:r>
              <a:rPr lang="en-US" sz="2000" dirty="0"/>
              <a:t>Because it is a blank design, it brings a better sense of reading</a:t>
            </a:r>
          </a:p>
          <a:p>
            <a:r>
              <a:rPr lang="en-US" sz="2000" dirty="0"/>
              <a:t>The color of the content is consistent with the theme and does not make it difficult to read.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398729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CF502-EBD8-0428-B3AA-5B6303480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"/>
          <a:stretch/>
        </p:blipFill>
        <p:spPr>
          <a:xfrm>
            <a:off x="3068" y="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56510-BD48-B09E-9431-FB59F204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4830378"/>
            <a:ext cx="9144000" cy="11526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i="1" dirty="0">
                <a:solidFill>
                  <a:schemeClr val="bg1"/>
                </a:solidFill>
              </a:rPr>
              <a:t>VERMILLION</a:t>
            </a:r>
            <a:br>
              <a:rPr lang="en-US" sz="4800" i="1" dirty="0">
                <a:solidFill>
                  <a:schemeClr val="bg1"/>
                </a:solidFill>
              </a:rPr>
            </a:br>
            <a:r>
              <a:rPr lang="en-US" sz="4800" i="1" dirty="0">
                <a:solidFill>
                  <a:schemeClr val="bg1"/>
                </a:solidFill>
              </a:rPr>
              <a:t>https://vermillion-jewelry.com/</a:t>
            </a:r>
          </a:p>
        </p:txBody>
      </p:sp>
    </p:spTree>
    <p:extLst>
      <p:ext uri="{BB962C8B-B14F-4D97-AF65-F5344CB8AC3E}">
        <p14:creationId xmlns:p14="http://schemas.microsoft.com/office/powerpoint/2010/main" val="80181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9D88D-DC04-350B-F876-D1AB7300A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34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2FB4A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A2900-0F39-B77A-ED76-F6FBB455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Y"/>
              <a:t>Its Content weaknesses</a:t>
            </a:r>
            <a:endParaRPr lang="en-MY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D5D7B5-1017-637C-BECE-EE1EBE12A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56911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477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D92AF0-74B4-13DA-2FFF-A900BC331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6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8E732-CA14-D88C-82A2-EFBD4151B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14C06-C538-9946-8636-29E9978A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2149456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i="1" dirty="0">
                <a:solidFill>
                  <a:schemeClr val="bg1"/>
                </a:solidFill>
              </a:rPr>
              <a:t>Too few social media options to browse</a:t>
            </a:r>
            <a:br>
              <a:rPr lang="en-US" sz="3400" i="1" dirty="0">
                <a:solidFill>
                  <a:schemeClr val="bg1"/>
                </a:solidFill>
              </a:rPr>
            </a:br>
            <a:endParaRPr lang="en-US" sz="3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5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19F42246-56EF-80C3-3543-54B778564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0D7B0-B4CC-5FFC-31D6-89745022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Thank You 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41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2CE9D-D23E-91D1-0673-A7FF7372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5057726" cy="1807305"/>
          </a:xfrm>
        </p:spPr>
        <p:txBody>
          <a:bodyPr>
            <a:normAutofit/>
          </a:bodyPr>
          <a:lstStyle/>
          <a:p>
            <a:r>
              <a:rPr lang="en-MY" dirty="0"/>
              <a:t>Its Design Strengths</a:t>
            </a:r>
          </a:p>
        </p:txBody>
      </p:sp>
      <p:pic>
        <p:nvPicPr>
          <p:cNvPr id="5" name="Picture 4" descr="Empty office tables">
            <a:extLst>
              <a:ext uri="{FF2B5EF4-FFF2-40B4-BE49-F238E27FC236}">
                <a16:creationId xmlns:a16="http://schemas.microsoft.com/office/drawing/2014/main" id="{AA96D240-12B1-CAD4-639E-C36803B29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96" r="14070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BA9D-C419-C3AE-363B-04A032AD5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MY" sz="2000" dirty="0"/>
              <a:t>Have</a:t>
            </a:r>
            <a:r>
              <a:rPr lang="zh-CN" altLang="en-US" sz="2000" dirty="0"/>
              <a:t> </a:t>
            </a:r>
            <a:r>
              <a:rPr lang="en-MY" altLang="zh-CN" sz="2000" dirty="0"/>
              <a:t>clear</a:t>
            </a:r>
            <a:r>
              <a:rPr lang="zh-CN" altLang="en-US" sz="2000" dirty="0"/>
              <a:t> </a:t>
            </a:r>
            <a:r>
              <a:rPr lang="en-MY" altLang="zh-CN" sz="2000" dirty="0"/>
              <a:t>target</a:t>
            </a:r>
          </a:p>
          <a:p>
            <a:r>
              <a:rPr lang="en-US" sz="2000" dirty="0"/>
              <a:t>Very new design way for ecommerce</a:t>
            </a:r>
            <a:endParaRPr lang="en-MY" sz="2000" dirty="0"/>
          </a:p>
          <a:p>
            <a:r>
              <a:rPr lang="en-MY" sz="2000" dirty="0"/>
              <a:t>Has an outstanding design but not over</a:t>
            </a:r>
          </a:p>
        </p:txBody>
      </p:sp>
    </p:spTree>
    <p:extLst>
      <p:ext uri="{BB962C8B-B14F-4D97-AF65-F5344CB8AC3E}">
        <p14:creationId xmlns:p14="http://schemas.microsoft.com/office/powerpoint/2010/main" val="189148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4286D-9C55-EF41-6C93-81139052D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F16F1-8634-9210-7C24-1978AE96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>
                <a:solidFill>
                  <a:schemeClr val="bg1"/>
                </a:solidFill>
              </a:rPr>
              <a:t>Have</a:t>
            </a:r>
            <a:r>
              <a:rPr lang="en-US" altLang="zh-CN" sz="3700" i="1">
                <a:solidFill>
                  <a:schemeClr val="bg1"/>
                </a:solidFill>
              </a:rPr>
              <a:t> clear target</a:t>
            </a:r>
            <a:br>
              <a:rPr lang="en-US" altLang="zh-CN" sz="3700" i="1">
                <a:solidFill>
                  <a:schemeClr val="bg1"/>
                </a:solidFill>
              </a:rPr>
            </a:br>
            <a:endParaRPr lang="en-US" sz="37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04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6E06F-2E33-0A91-D869-593A23FE6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"/>
          <a:stretch/>
        </p:blipFill>
        <p:spPr>
          <a:xfrm>
            <a:off x="3068" y="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F890F-4789-B7EB-CC0E-807EE011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327929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i="1" dirty="0">
                <a:solidFill>
                  <a:schemeClr val="bg1"/>
                </a:solidFill>
              </a:rPr>
              <a:t>Very new design way for ecommerce</a:t>
            </a:r>
          </a:p>
        </p:txBody>
      </p:sp>
    </p:spTree>
    <p:extLst>
      <p:ext uri="{BB962C8B-B14F-4D97-AF65-F5344CB8AC3E}">
        <p14:creationId xmlns:p14="http://schemas.microsoft.com/office/powerpoint/2010/main" val="79660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0B5E86-2248-4786-B57A-C51BBAA4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-3028" y="118282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14EDA-6731-FB4B-4D33-FF6A8556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072" y="3845783"/>
            <a:ext cx="4452181" cy="13416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i="1" dirty="0"/>
              <a:t>Has an outstanding design but not over</a:t>
            </a:r>
            <a:br>
              <a:rPr lang="en-US" sz="2800" i="1" dirty="0"/>
            </a:b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4792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51161-966C-1268-1079-76F3B1E2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MY" dirty="0"/>
              <a:t>Its Design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03294-50D6-1508-EA45-C8E722DB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/>
          </a:bodyPr>
          <a:lstStyle/>
          <a:p>
            <a:r>
              <a:rPr lang="en-US" sz="2000" dirty="0"/>
              <a:t>Visual display is too garish</a:t>
            </a:r>
          </a:p>
          <a:p>
            <a:r>
              <a:rPr lang="en-MY" sz="2000" dirty="0"/>
              <a:t>Layout availability is low</a:t>
            </a:r>
            <a:endParaRPr lang="en-US" sz="2000" dirty="0"/>
          </a:p>
          <a:p>
            <a:r>
              <a:rPr lang="en-MY" sz="2000" dirty="0"/>
              <a:t>Less commodity-centric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D812FED1-6FD0-901B-04E1-A24C9C8D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7" r="21583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004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B3102-89FA-0BF0-B13A-4D8ECBB32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8AE82-AA2C-0DAA-356E-61D5DDED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13" y="5470202"/>
            <a:ext cx="8951730" cy="200176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6000" i="1" dirty="0">
                <a:solidFill>
                  <a:schemeClr val="bg1"/>
                </a:solidFill>
              </a:rPr>
              <a:t>Visual display is too garish</a:t>
            </a:r>
            <a:br>
              <a:rPr lang="en-US" sz="6000" i="1" dirty="0">
                <a:solidFill>
                  <a:schemeClr val="bg1"/>
                </a:solidFill>
              </a:rPr>
            </a:br>
            <a:endParaRPr lang="en-US" sz="6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56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DA418AB-3EB9-B905-91D4-F6529F68F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E61E5-651F-A196-EA7C-E0CF3668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72" y="2873829"/>
            <a:ext cx="10002764" cy="13388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6000" i="1" dirty="0">
                <a:solidFill>
                  <a:schemeClr val="bg1"/>
                </a:solidFill>
              </a:rPr>
              <a:t>Layout availability is low</a:t>
            </a:r>
            <a:br>
              <a:rPr lang="en-US" sz="6000" i="1" dirty="0">
                <a:solidFill>
                  <a:schemeClr val="bg1"/>
                </a:solidFill>
              </a:rPr>
            </a:br>
            <a:endParaRPr lang="en-US" sz="6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2560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B3A21"/>
      </a:dk2>
      <a:lt2>
        <a:srgbClr val="E8E2E3"/>
      </a:lt2>
      <a:accent1>
        <a:srgbClr val="2FB4A1"/>
      </a:accent1>
      <a:accent2>
        <a:srgbClr val="23B665"/>
      </a:accent2>
      <a:accent3>
        <a:srgbClr val="30B734"/>
      </a:accent3>
      <a:accent4>
        <a:srgbClr val="5CB623"/>
      </a:accent4>
      <a:accent5>
        <a:srgbClr val="93AC2D"/>
      </a:accent5>
      <a:accent6>
        <a:srgbClr val="BE9C25"/>
      </a:accent6>
      <a:hlink>
        <a:srgbClr val="698A2E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254</Words>
  <Application>Microsoft Office PowerPoint</Application>
  <PresentationFormat>Widescreen</PresentationFormat>
  <Paragraphs>43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BrushVTI</vt:lpstr>
      <vt:lpstr>Name: Haw Eng Hong Student ID: 2290220 - BSE</vt:lpstr>
      <vt:lpstr>VERMILLION https://vermillion-jewelry.com/</vt:lpstr>
      <vt:lpstr>Its Design Strengths</vt:lpstr>
      <vt:lpstr>Have clear target </vt:lpstr>
      <vt:lpstr>Very new design way for ecommerce</vt:lpstr>
      <vt:lpstr>Has an outstanding design but not over </vt:lpstr>
      <vt:lpstr>Its Design weaknesses</vt:lpstr>
      <vt:lpstr>Visual display is too garish </vt:lpstr>
      <vt:lpstr>Layout availability is low </vt:lpstr>
      <vt:lpstr>Less commodity-centric </vt:lpstr>
      <vt:lpstr>Its Creativity Strengths</vt:lpstr>
      <vt:lpstr>PowerPoint Presentation</vt:lpstr>
      <vt:lpstr>Its Creativity weaknesses</vt:lpstr>
      <vt:lpstr>PowerPoint Presentation</vt:lpstr>
      <vt:lpstr>Its Usability Strengths</vt:lpstr>
      <vt:lpstr>Its Usability weaknesses</vt:lpstr>
      <vt:lpstr>PowerPoint Presentation</vt:lpstr>
      <vt:lpstr>The layout on the phone will change </vt:lpstr>
      <vt:lpstr>Its Content Strengths</vt:lpstr>
      <vt:lpstr>PowerPoint Presentation</vt:lpstr>
      <vt:lpstr>Its Content weaknesses</vt:lpstr>
      <vt:lpstr>PowerPoint Presentation</vt:lpstr>
      <vt:lpstr>Too few social media options to browse 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Haw Eng Hong Student ID: 2290220 - BSE</dc:title>
  <dc:creator>HAW ENG HONG</dc:creator>
  <cp:lastModifiedBy>HAW ENG HONG</cp:lastModifiedBy>
  <cp:revision>4</cp:revision>
  <dcterms:created xsi:type="dcterms:W3CDTF">2022-10-05T19:26:37Z</dcterms:created>
  <dcterms:modified xsi:type="dcterms:W3CDTF">2022-10-06T00:48:11Z</dcterms:modified>
</cp:coreProperties>
</file>